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60" r:id="rId5"/>
    <p:sldId id="263" r:id="rId6"/>
    <p:sldId id="262" r:id="rId7"/>
    <p:sldId id="265" r:id="rId8"/>
    <p:sldId id="264" r:id="rId9"/>
    <p:sldId id="259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83" autoAdjust="0"/>
    <p:restoredTop sz="94660"/>
  </p:normalViewPr>
  <p:slideViewPr>
    <p:cSldViewPr snapToGrid="0">
      <p:cViewPr>
        <p:scale>
          <a:sx n="125" d="100"/>
          <a:sy n="125" d="100"/>
        </p:scale>
        <p:origin x="90" y="-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rgbClr val="262626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12/15/2022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dirty="0"/>
              <a:t>12/15/2022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dirty="0"/>
              <a:t>12/15/2022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dirty="0"/>
              <a:t>12/15/2022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dirty="0"/>
              <a:t>12/15/2022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dirty="0"/>
              <a:t>12/15/2022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dirty="0"/>
              <a:t>12/15/2022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dirty="0"/>
              <a:t>12/15/2022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dirty="0"/>
              <a:t>12/15/2022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12/15/2022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kumimoji="1"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kumimoji="1"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kumimoji="1"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095F76-99E2-4FC4-8328-A8C9B64B44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sz="6600" dirty="0"/>
              <a:t>電気事故を防ぐタップの開発</a:t>
            </a:r>
            <a:endParaRPr kumimoji="1" lang="ja-JP" altLang="en-US" sz="6600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7C022E0-4625-41D0-B623-9BC7258483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7012" y="6087533"/>
            <a:ext cx="7904988" cy="542924"/>
          </a:xfrm>
        </p:spPr>
        <p:txBody>
          <a:bodyPr>
            <a:normAutofit fontScale="92500"/>
          </a:bodyPr>
          <a:lstStyle/>
          <a:p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メンバー</a:t>
            </a:r>
            <a:r>
              <a:rPr kumimoji="1" lang="en-US" altLang="ja-JP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: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上村、上坊、吉武、宿院、福田、廣井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6533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0DB6E1-81B9-48F5-8E05-373693B4E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400" dirty="0"/>
              <a:t>ご清聴ありがとうございました。</a:t>
            </a:r>
            <a:endParaRPr kumimoji="1" lang="ja-JP" altLang="en-US" sz="4400" dirty="0"/>
          </a:p>
        </p:txBody>
      </p:sp>
    </p:spTree>
    <p:extLst>
      <p:ext uri="{BB962C8B-B14F-4D97-AF65-F5344CB8AC3E}">
        <p14:creationId xmlns:p14="http://schemas.microsoft.com/office/powerpoint/2010/main" val="4173321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471D587-AA1C-4DD2-991B-1FF2C9C658A2}"/>
              </a:ext>
            </a:extLst>
          </p:cNvPr>
          <p:cNvSpPr txBox="1"/>
          <p:nvPr/>
        </p:nvSpPr>
        <p:spPr>
          <a:xfrm>
            <a:off x="4387443" y="1382086"/>
            <a:ext cx="6342077" cy="4093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00E9472-4D27-4937-8986-B3DBEDEBA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68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3A86C667-12D4-4DA3-AC59-59AEE9A19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65"/>
            <a:ext cx="12192000" cy="675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250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6158A7-C5F4-4370-A21F-542673489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アルティメットセーフティープラグ</a:t>
            </a:r>
            <a:endParaRPr kumimoji="1" lang="ja-JP" altLang="en-US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EBCFDB37-CD5F-47F5-AFEA-C6DC2A878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9187" y="1836889"/>
            <a:ext cx="6436476" cy="482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53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C5EA089-2792-4EF3-9B67-45E8B33234D8}"/>
              </a:ext>
            </a:extLst>
          </p:cNvPr>
          <p:cNvSpPr/>
          <p:nvPr/>
        </p:nvSpPr>
        <p:spPr>
          <a:xfrm>
            <a:off x="534042" y="508784"/>
            <a:ext cx="10772775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8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過電流警告機能</a:t>
            </a:r>
            <a:endParaRPr kumimoji="1" lang="ja-JP" altLang="en-US" sz="3200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4F066B74-46C3-4393-896D-3568DE5C033D}"/>
              </a:ext>
            </a:extLst>
          </p:cNvPr>
          <p:cNvSpPr txBox="1">
            <a:spLocks/>
          </p:cNvSpPr>
          <p:nvPr/>
        </p:nvSpPr>
        <p:spPr>
          <a:xfrm>
            <a:off x="6378516" y="1499863"/>
            <a:ext cx="5089235" cy="4287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kumimoji="1"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kumimoji="1"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kumimoji="1"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・過電流が流れたときに音とマークで</a:t>
            </a:r>
            <a:endParaRPr lang="en-US" altLang="ja-JP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indent="0">
              <a:buFont typeface="Arial" pitchFamily="34" charset="0"/>
              <a:buNone/>
            </a:pP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お知らせします。</a:t>
            </a:r>
            <a:endParaRPr lang="en-US" altLang="ja-JP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indent="0">
              <a:buFont typeface="Arial" pitchFamily="34" charset="0"/>
              <a:buNone/>
            </a:pPr>
            <a:endParaRPr lang="en-US" altLang="ja-JP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indent="0">
              <a:buFont typeface="Arial" pitchFamily="34" charset="0"/>
              <a:buNone/>
            </a:pP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・これによってブレーカーが落ちる前に落ちそうなことを知ることができます。</a:t>
            </a:r>
            <a:endParaRPr lang="en-US" altLang="ja-JP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0667EEC-C3EE-4294-914E-97FBE7EE1A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042" y="1285487"/>
            <a:ext cx="5716033" cy="428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3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C5EA089-2792-4EF3-9B67-45E8B33234D8}"/>
              </a:ext>
            </a:extLst>
          </p:cNvPr>
          <p:cNvSpPr/>
          <p:nvPr/>
        </p:nvSpPr>
        <p:spPr>
          <a:xfrm>
            <a:off x="534042" y="508784"/>
            <a:ext cx="10772775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8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WebUI</a:t>
            </a:r>
            <a:endParaRPr kumimoji="1" lang="ja-JP" altLang="en-US" sz="3200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5" name="コンテンツ プレースホルダー 14">
            <a:extLst>
              <a:ext uri="{FF2B5EF4-FFF2-40B4-BE49-F238E27FC236}">
                <a16:creationId xmlns:a16="http://schemas.microsoft.com/office/drawing/2014/main" id="{7C86D60F-5D98-4736-A524-8C56F2768B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042" y="1274847"/>
            <a:ext cx="5408233" cy="4512041"/>
          </a:xfrm>
          <a:prstGeom prst="rect">
            <a:avLst/>
          </a:prstGeom>
        </p:spPr>
      </p:pic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4F066B74-46C3-4393-896D-3568DE5C033D}"/>
              </a:ext>
            </a:extLst>
          </p:cNvPr>
          <p:cNvSpPr txBox="1">
            <a:spLocks/>
          </p:cNvSpPr>
          <p:nvPr/>
        </p:nvSpPr>
        <p:spPr>
          <a:xfrm>
            <a:off x="6378516" y="1499863"/>
            <a:ext cx="5089235" cy="4287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kumimoji="1"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kumimoji="1"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kumimoji="1"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・スマホやタブレットから確認可能</a:t>
            </a:r>
            <a:endParaRPr lang="en-US" altLang="ja-JP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indent="0">
              <a:buFont typeface="Arial" pitchFamily="34" charset="0"/>
              <a:buNone/>
            </a:pPr>
            <a:endParaRPr lang="en-US" altLang="ja-JP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indent="0">
              <a:buFont typeface="Arial" pitchFamily="34" charset="0"/>
              <a:buNone/>
            </a:pP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</a:t>
            </a:r>
            <a:r>
              <a:rPr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モックは下の</a:t>
            </a:r>
            <a:r>
              <a:rPr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QR</a:t>
            </a:r>
            <a:r>
              <a:rPr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コードから見れます</a:t>
            </a:r>
            <a:endParaRPr lang="en-US" altLang="ja-JP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26C51BC4-079C-4561-A717-71A24F0FA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815" y="3019525"/>
            <a:ext cx="2767363" cy="276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02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C5EA089-2792-4EF3-9B67-45E8B33234D8}"/>
              </a:ext>
            </a:extLst>
          </p:cNvPr>
          <p:cNvSpPr/>
          <p:nvPr/>
        </p:nvSpPr>
        <p:spPr>
          <a:xfrm>
            <a:off x="534042" y="508784"/>
            <a:ext cx="10772775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8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オープンソース</a:t>
            </a:r>
            <a:endParaRPr kumimoji="1" lang="ja-JP" altLang="en-US" sz="3200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5" name="コンテンツ プレースホルダー 14">
            <a:extLst>
              <a:ext uri="{FF2B5EF4-FFF2-40B4-BE49-F238E27FC236}">
                <a16:creationId xmlns:a16="http://schemas.microsoft.com/office/drawing/2014/main" id="{7C86D60F-5D98-4736-A524-8C56F2768B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042" y="1274847"/>
            <a:ext cx="5408233" cy="4512041"/>
          </a:xfrm>
          <a:prstGeom prst="rect">
            <a:avLst/>
          </a:prstGeom>
        </p:spPr>
      </p:pic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4F066B74-46C3-4393-896D-3568DE5C033D}"/>
              </a:ext>
            </a:extLst>
          </p:cNvPr>
          <p:cNvSpPr txBox="1">
            <a:spLocks/>
          </p:cNvSpPr>
          <p:nvPr/>
        </p:nvSpPr>
        <p:spPr>
          <a:xfrm>
            <a:off x="6378516" y="1499863"/>
            <a:ext cx="5089235" cy="4287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kumimoji="1"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kumimoji="1"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kumimoji="1"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・開発はすべてオープンソースで進めます。</a:t>
            </a:r>
            <a:endParaRPr lang="en-US" altLang="ja-JP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indent="0">
              <a:buFont typeface="Arial" pitchFamily="34" charset="0"/>
              <a:buNone/>
            </a:pP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・そのため、だれでも材料があれば自分で作ることができます。</a:t>
            </a:r>
            <a:endParaRPr lang="en-US" altLang="ja-JP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8FB46417-3D95-47F3-9518-6AE59BCBB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41" y="1274847"/>
            <a:ext cx="5408233" cy="4512041"/>
          </a:xfrm>
          <a:prstGeom prst="rect">
            <a:avLst/>
          </a:prstGeom>
        </p:spPr>
      </p:pic>
      <p:pic>
        <p:nvPicPr>
          <p:cNvPr id="1026" name="Picture 2" descr="https://qr.quel.jp/tmp/9f9accf15a7a35c27c989a7143101b42b237142d.png">
            <a:extLst>
              <a:ext uri="{FF2B5EF4-FFF2-40B4-BE49-F238E27FC236}">
                <a16:creationId xmlns:a16="http://schemas.microsoft.com/office/drawing/2014/main" id="{FC7F5126-B17E-4F3D-91B7-00CBCDEF6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141" y="3261569"/>
            <a:ext cx="2644280" cy="2644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832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C5EA089-2792-4EF3-9B67-45E8B33234D8}"/>
              </a:ext>
            </a:extLst>
          </p:cNvPr>
          <p:cNvSpPr/>
          <p:nvPr/>
        </p:nvSpPr>
        <p:spPr>
          <a:xfrm>
            <a:off x="534042" y="508784"/>
            <a:ext cx="10772775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8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制作過程</a:t>
            </a:r>
            <a:endParaRPr kumimoji="1" lang="ja-JP" altLang="en-US" sz="3200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4F066B74-46C3-4393-896D-3568DE5C033D}"/>
              </a:ext>
            </a:extLst>
          </p:cNvPr>
          <p:cNvSpPr txBox="1">
            <a:spLocks/>
          </p:cNvSpPr>
          <p:nvPr/>
        </p:nvSpPr>
        <p:spPr>
          <a:xfrm>
            <a:off x="6378516" y="1499863"/>
            <a:ext cx="5089235" cy="4287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kumimoji="1"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kumimoji="1"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kumimoji="1"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ja-JP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C6BF0D6D-A1FF-4DC4-B3B6-F5E8E4E507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2664" y="1942687"/>
            <a:ext cx="6260501" cy="326177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940F35A-9EFD-4A8C-8E58-F5A614559202}"/>
              </a:ext>
            </a:extLst>
          </p:cNvPr>
          <p:cNvSpPr txBox="1"/>
          <p:nvPr/>
        </p:nvSpPr>
        <p:spPr>
          <a:xfrm>
            <a:off x="7231380" y="1942687"/>
            <a:ext cx="359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・もともとは</a:t>
            </a:r>
            <a:r>
              <a:rPr kumimoji="1" lang="en-US" altLang="ja-JP" dirty="0"/>
              <a:t>17cm</a:t>
            </a:r>
            <a:r>
              <a:rPr kumimoji="1" lang="ja-JP" altLang="en-US" dirty="0"/>
              <a:t>角の正方形</a:t>
            </a:r>
            <a:endParaRPr kumimoji="1" lang="en-US" altLang="ja-JP" dirty="0"/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82CB7428-670C-449F-B1CA-A44C3AA507EA}"/>
              </a:ext>
            </a:extLst>
          </p:cNvPr>
          <p:cNvSpPr/>
          <p:nvPr/>
        </p:nvSpPr>
        <p:spPr>
          <a:xfrm>
            <a:off x="8656433" y="2346374"/>
            <a:ext cx="533400" cy="4938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33C6699-8614-43E8-B109-BB29B457D969}"/>
              </a:ext>
            </a:extLst>
          </p:cNvPr>
          <p:cNvSpPr txBox="1"/>
          <p:nvPr/>
        </p:nvSpPr>
        <p:spPr>
          <a:xfrm>
            <a:off x="7231380" y="2872095"/>
            <a:ext cx="359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高さを</a:t>
            </a:r>
            <a:r>
              <a:rPr kumimoji="1" lang="en-US" altLang="ja-JP" dirty="0"/>
              <a:t>10cm</a:t>
            </a:r>
            <a:r>
              <a:rPr kumimoji="1" lang="ja-JP" altLang="en-US" dirty="0"/>
              <a:t>に小型化</a:t>
            </a:r>
            <a:endParaRPr kumimoji="1" lang="en-US" altLang="ja-JP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03EAC206-32F3-46D7-A786-2AAFF5059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921" y="3677404"/>
            <a:ext cx="4151558" cy="266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69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88F6AF2-DD80-4305-A980-D9390326E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400" dirty="0"/>
              <a:t>課題と展望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63D6C00-C37C-4F2F-B168-067CFF7D9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4" y="2682711"/>
            <a:ext cx="10753725" cy="13934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・タップにしては大きすぎる</a:t>
            </a:r>
            <a:endParaRPr lang="en-US" altLang="ja-JP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・電気使用量など細かい情報がすぐにはわからない</a:t>
            </a:r>
            <a:endParaRPr lang="en-US" altLang="ja-JP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C5EA089-2792-4EF3-9B67-45E8B33234D8}"/>
              </a:ext>
            </a:extLst>
          </p:cNvPr>
          <p:cNvSpPr/>
          <p:nvPr/>
        </p:nvSpPr>
        <p:spPr>
          <a:xfrm>
            <a:off x="676655" y="1892968"/>
            <a:ext cx="10772775" cy="5775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8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デメリット</a:t>
            </a:r>
            <a:endParaRPr kumimoji="1" lang="ja-JP" altLang="en-US" sz="3200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46C5017-9AAA-4478-B62D-4D27EE763B12}"/>
              </a:ext>
            </a:extLst>
          </p:cNvPr>
          <p:cNvSpPr/>
          <p:nvPr/>
        </p:nvSpPr>
        <p:spPr>
          <a:xfrm>
            <a:off x="619124" y="3988640"/>
            <a:ext cx="10772775" cy="5775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8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今後の展望</a:t>
            </a:r>
            <a:endParaRPr kumimoji="1" lang="ja-JP" altLang="en-US" sz="3200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9EA18CB0-115F-479B-9F11-B4F4065BBF8B}"/>
              </a:ext>
            </a:extLst>
          </p:cNvPr>
          <p:cNvSpPr txBox="1">
            <a:spLocks/>
          </p:cNvSpPr>
          <p:nvPr/>
        </p:nvSpPr>
        <p:spPr>
          <a:xfrm>
            <a:off x="638174" y="4800559"/>
            <a:ext cx="10753725" cy="1112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kumimoji="1"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kumimoji="1"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kumimoji="1"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・タップの小型化</a:t>
            </a:r>
            <a:endParaRPr lang="en-US" altLang="ja-JP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indent="0">
              <a:buFont typeface="Arial" pitchFamily="34" charset="0"/>
              <a:buNone/>
            </a:pP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・ディスプレイを搭載するなどすぐに見てわかるように改善</a:t>
            </a:r>
            <a:endParaRPr lang="en-US" altLang="ja-JP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56075508"/>
      </p:ext>
    </p:extLst>
  </p:cSld>
  <p:clrMapOvr>
    <a:masterClrMapping/>
  </p:clrMapOvr>
</p:sld>
</file>

<file path=ppt/theme/theme1.xml><?xml version="1.0" encoding="utf-8"?>
<a:theme xmlns:a="http://schemas.openxmlformats.org/drawingml/2006/main" name="メトロポリタン">
  <a:themeElements>
    <a:clrScheme name="Metropolitan">
      <a:dk1>
        <a:sysClr val="windowText" lastClr="000000"/>
      </a:dk1>
      <a:lt1>
        <a:sysClr val="window" lastClr="FFFFFF"/>
      </a:lt1>
      <a:dk2>
        <a:srgbClr val="471101"/>
      </a:dk2>
      <a:lt2>
        <a:srgbClr val="E7E8E2"/>
      </a:lt2>
      <a:accent1>
        <a:srgbClr val="A6B727"/>
      </a:accent1>
      <a:accent2>
        <a:srgbClr val="F04304"/>
      </a:accent2>
      <a:accent3>
        <a:srgbClr val="EF8606"/>
      </a:accent3>
      <a:accent4>
        <a:srgbClr val="F2C100"/>
      </a:accent4>
      <a:accent5>
        <a:srgbClr val="A65001"/>
      </a:accent5>
      <a:accent6>
        <a:srgbClr val="BA9585"/>
      </a:accent6>
      <a:hlink>
        <a:srgbClr val="00B0F0"/>
      </a:hlink>
      <a:folHlink>
        <a:srgbClr val="7F7F7F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3A8A2BB7-7C5E-4EB2-B1F1-CFFF0F57E77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TM03457491[[fn=メトロポリタン]]</Template>
  <TotalTime>82</TotalTime>
  <Words>159</Words>
  <Application>Microsoft Office PowerPoint</Application>
  <PresentationFormat>ワイド画面</PresentationFormat>
  <Paragraphs>26</Paragraphs>
  <Slides>10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5" baseType="lpstr">
      <vt:lpstr>BIZ UDPゴシック</vt:lpstr>
      <vt:lpstr>ＭＳ Ｐゴシック</vt:lpstr>
      <vt:lpstr>Arial</vt:lpstr>
      <vt:lpstr>Calibri Light</vt:lpstr>
      <vt:lpstr>メトロポリタン</vt:lpstr>
      <vt:lpstr>電気事故を防ぐタップの開発</vt:lpstr>
      <vt:lpstr>PowerPoint プレゼンテーション</vt:lpstr>
      <vt:lpstr>PowerPoint プレゼンテーション</vt:lpstr>
      <vt:lpstr>アルティメットセーフティープラグ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課題と展望</vt:lpstr>
      <vt:lpstr>ご清聴ありがとうございました。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電気事故を防ぐタップの開発</dc:title>
  <dc:creator>kk21f008</dc:creator>
  <cp:lastModifiedBy>kk21f008</cp:lastModifiedBy>
  <cp:revision>6</cp:revision>
  <dcterms:created xsi:type="dcterms:W3CDTF">2022-12-15T05:26:36Z</dcterms:created>
  <dcterms:modified xsi:type="dcterms:W3CDTF">2022-12-15T06:49:23Z</dcterms:modified>
</cp:coreProperties>
</file>